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30" r:id="rId4"/>
    <p:sldId id="331" r:id="rId5"/>
    <p:sldId id="332" r:id="rId6"/>
    <p:sldId id="288" r:id="rId7"/>
    <p:sldId id="289" r:id="rId8"/>
    <p:sldId id="333" r:id="rId9"/>
    <p:sldId id="284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2" r:id="rId21"/>
    <p:sldId id="303" r:id="rId22"/>
    <p:sldId id="265" r:id="rId23"/>
    <p:sldId id="355" r:id="rId24"/>
    <p:sldId id="3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62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s1635af"/>
          <p:cNvPicPr>
            <a:picLocks noChangeAspect="1"/>
          </p:cNvPicPr>
          <p:nvPr userDrawn="1"/>
        </p:nvPicPr>
        <p:blipFill>
          <a:blip r:embed="rId2"/>
          <a:srcRect l="4912" r="6204"/>
          <a:stretch>
            <a:fillRect/>
          </a:stretch>
        </p:blipFill>
        <p:spPr>
          <a:xfrm flipH="1">
            <a:off x="635" y="0"/>
            <a:ext cx="1219136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800">
                <a:moveTo>
                  <a:pt x="0" y="0"/>
                </a:moveTo>
                <a:lnTo>
                  <a:pt x="19199" y="0"/>
                </a:lnTo>
                <a:lnTo>
                  <a:pt x="191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0.xml"/><Relationship Id="rId7" Type="http://schemas.openxmlformats.org/officeDocument/2006/relationships/image" Target="../media/image3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2.xml"/><Relationship Id="rId10" Type="http://schemas.openxmlformats.org/officeDocument/2006/relationships/image" Target="../media/image39.png"/><Relationship Id="rId4" Type="http://schemas.openxmlformats.org/officeDocument/2006/relationships/tags" Target="../tags/tag31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8.xml"/><Relationship Id="rId7" Type="http://schemas.openxmlformats.org/officeDocument/2006/relationships/image" Target="../media/image4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8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62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6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60.png"/><Relationship Id="rId5" Type="http://schemas.openxmlformats.org/officeDocument/2006/relationships/tags" Target="../tags/tag55.xml"/><Relationship Id="rId10" Type="http://schemas.openxmlformats.org/officeDocument/2006/relationships/image" Target="../media/image59.jpe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4.xml"/><Relationship Id="rId10" Type="http://schemas.openxmlformats.org/officeDocument/2006/relationships/image" Target="../media/image19.png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21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4.xml"/><Relationship Id="rId7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1635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4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2270</Words>
  <Application>Microsoft Office PowerPoint</Application>
  <PresentationFormat>自定义</PresentationFormat>
  <Paragraphs>101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Windows User</cp:lastModifiedBy>
  <cp:revision>424</cp:revision>
  <dcterms:created xsi:type="dcterms:W3CDTF">2022-01-17T01:35:00Z</dcterms:created>
  <dcterms:modified xsi:type="dcterms:W3CDTF">2025-02-11T08:29:51Z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BD2B3FD7289C463595CC08E1DB82AC5A_13</vt:lpwstr>
  </property>
</Properties>
</file>